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5" r:id="rId2"/>
    <p:sldId id="256" r:id="rId3"/>
    <p:sldId id="257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BDAD168-BC09-444E-8D4E-08DC3DF563D7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BFEEB5-F07F-483F-B639-44B93CB1D8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800" dirty="0" smtClean="0"/>
              <a:t>1800-1870</a:t>
            </a:r>
            <a:endParaRPr lang="ar-SA" sz="4800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8305800" cy="1981200"/>
          </a:xfrm>
        </p:spPr>
        <p:txBody>
          <a:bodyPr/>
          <a:lstStyle/>
          <a:p>
            <a:r>
              <a:rPr smtClean="0"/>
              <a:t>What Happened During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smtClean="0"/>
              <a:t>That Time of History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81000" y="762000"/>
            <a:ext cx="3204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1800-1810</a:t>
            </a:r>
            <a:endParaRPr lang="ar-SA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105400" y="838200"/>
            <a:ext cx="3124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1810-1820</a:t>
            </a:r>
            <a:endParaRPr lang="ar-SA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09600" y="2438400"/>
            <a:ext cx="3204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1820-1830</a:t>
            </a:r>
            <a:endParaRPr lang="ar-SA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105400" y="2514600"/>
            <a:ext cx="3204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1830-1840</a:t>
            </a:r>
            <a:endParaRPr lang="ar-SA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181600" y="4114800"/>
            <a:ext cx="3169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1850-1860</a:t>
            </a:r>
            <a:endParaRPr lang="ar-SA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457200" y="4114800"/>
            <a:ext cx="3204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1840-1850</a:t>
            </a:r>
            <a:endParaRPr lang="ar-SA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2819400" y="5257800"/>
            <a:ext cx="3204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1860-1870</a:t>
            </a:r>
            <a:endParaRPr lang="ar-SA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990600" y="381000"/>
            <a:ext cx="487680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On the date of 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09600" y="1600200"/>
            <a:ext cx="6172200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You mention what happened to you that day they what happened in the world then what happened in US</a:t>
            </a: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You can add what happened on the exact date of yours if you found it interesting to be shared</a:t>
            </a: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Don’t forget to add pictures and explanation but try to be </a:t>
            </a:r>
          </a:p>
          <a:p>
            <a:pPr algn="l"/>
            <a:r>
              <a:rPr lang="en-US" smtClean="0"/>
              <a:t>brief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</TotalTime>
  <Words>66</Words>
  <Application>Microsoft Office PowerPoint</Application>
  <PresentationFormat>عرض على الشاشة (3:4)‏</PresentationFormat>
  <Paragraphs>21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ورق</vt:lpstr>
      <vt:lpstr>What Happened During That Time of History</vt:lpstr>
      <vt:lpstr>الشريحة 2</vt:lpstr>
      <vt:lpstr>الشريحة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nh</dc:creator>
  <cp:lastModifiedBy>nh</cp:lastModifiedBy>
  <cp:revision>2</cp:revision>
  <dcterms:created xsi:type="dcterms:W3CDTF">2010-12-18T17:35:26Z</dcterms:created>
  <dcterms:modified xsi:type="dcterms:W3CDTF">2010-12-18T18:05:33Z</dcterms:modified>
</cp:coreProperties>
</file>